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bunnbilde_himmel_li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09600" y="2236696"/>
            <a:ext cx="8534400" cy="1362075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"/>
          </p:nvPr>
        </p:nvSpPr>
        <p:spPr>
          <a:xfrm>
            <a:off x="2235201" y="3609697"/>
            <a:ext cx="69088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9868227" y="6390220"/>
            <a:ext cx="1161887" cy="365125"/>
          </a:xfrm>
        </p:spPr>
        <p:txBody>
          <a:bodyPr/>
          <a:lstStyle/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6366" y="6390220"/>
            <a:ext cx="88818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3519" y="6390220"/>
            <a:ext cx="711200" cy="365125"/>
          </a:xfrm>
        </p:spPr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Bilde 17" descr="MuC_logohv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"/>
            <a:ext cx="5090153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92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1107" y="1735667"/>
            <a:ext cx="5468062" cy="445773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00707" y="1735667"/>
            <a:ext cx="4679578" cy="1276352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0707" y="3087225"/>
            <a:ext cx="4679578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46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56889" y="3059968"/>
            <a:ext cx="3971151" cy="324167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/>
          <a:lstStyle>
            <a:lvl1pPr marL="0" indent="0">
              <a:buNone/>
              <a:defRPr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740313" y="1811868"/>
            <a:ext cx="1539243" cy="1254125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86365" y="1260475"/>
            <a:ext cx="2177785" cy="1799493"/>
          </a:xfrm>
          <a:prstGeom prst="ellipse">
            <a:avLst/>
          </a:prstGeom>
          <a:ln w="28575">
            <a:solidFill>
              <a:srgbClr val="0F6FC6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0707" y="1667934"/>
            <a:ext cx="4679578" cy="1419291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0707" y="3162430"/>
            <a:ext cx="4679578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3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k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6367" y="1651000"/>
            <a:ext cx="10217152" cy="4386265"/>
          </a:xfrm>
        </p:spPr>
        <p:txBody>
          <a:bodyPr/>
          <a:lstStyle>
            <a:lvl1pPr>
              <a:defRPr>
                <a:solidFill>
                  <a:srgbClr val="0B5395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87552" y="643469"/>
            <a:ext cx="10594848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240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7552" y="1837268"/>
            <a:ext cx="5023104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670" y="1837268"/>
            <a:ext cx="5023104" cy="403013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87552" y="643469"/>
            <a:ext cx="10594848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47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791942"/>
            <a:ext cx="5023104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2" y="2553943"/>
            <a:ext cx="5023104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5438" y="1791942"/>
            <a:ext cx="5023104" cy="762000"/>
          </a:xfrm>
        </p:spPr>
        <p:txBody>
          <a:bodyPr anchor="b">
            <a:noAutofit/>
          </a:bodyPr>
          <a:lstStyle>
            <a:lvl1pPr marL="0" indent="0" algn="l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rgbClr val="0B53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5438" y="2553943"/>
            <a:ext cx="5023104" cy="337907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87552" y="643469"/>
            <a:ext cx="10594848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198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nhold, topp og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1" y="1684867"/>
            <a:ext cx="10208683" cy="201758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16001" y="3860568"/>
            <a:ext cx="10208683" cy="241323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7552" y="643469"/>
            <a:ext cx="10594848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51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344" y="2063314"/>
            <a:ext cx="5023104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81344" y="3775909"/>
            <a:ext cx="5023104" cy="243015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87552" y="2063314"/>
            <a:ext cx="5023104" cy="414275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87552" y="643469"/>
            <a:ext cx="10594848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43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1711" y="1744134"/>
            <a:ext cx="5023104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51711" y="3843867"/>
            <a:ext cx="5023104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956734" y="1744134"/>
            <a:ext cx="5023104" cy="186519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956734" y="3843867"/>
            <a:ext cx="5023104" cy="239606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7552" y="643469"/>
            <a:ext cx="10594848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49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7552" y="643469"/>
            <a:ext cx="10594848" cy="787399"/>
          </a:xfrm>
          <a:prstGeom prst="rect">
            <a:avLst/>
          </a:prstGeom>
        </p:spPr>
        <p:txBody>
          <a:bodyPr/>
          <a:lstStyle>
            <a:lvl1pPr algn="r">
              <a:defRPr sz="4400">
                <a:solidFill>
                  <a:schemeClr val="bg1"/>
                </a:solidFill>
                <a:effectLst>
                  <a:outerShdw blurRad="101600" dist="38100" dir="2700000">
                    <a:srgbClr val="000000">
                      <a:alpha val="31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78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350" y="1727201"/>
            <a:ext cx="5649994" cy="1284819"/>
          </a:xfrm>
          <a:prstGeom prst="rect">
            <a:avLst/>
          </a:prstGeom>
        </p:spPr>
        <p:txBody>
          <a:bodyPr anchor="ctr"/>
          <a:lstStyle>
            <a:lvl1pPr algn="l">
              <a:defRPr sz="3600" b="0">
                <a:solidFill>
                  <a:srgbClr val="0B539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0" y="1727201"/>
            <a:ext cx="4876800" cy="452966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350" y="3087225"/>
            <a:ext cx="5649994" cy="31696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B539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2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6356352"/>
            <a:ext cx="12192000" cy="5016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67" y="1701801"/>
            <a:ext cx="10217152" cy="4335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68227" y="6390220"/>
            <a:ext cx="1161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fld id="{86BDA980-B279-40B6-951E-4A6868D37773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6366" y="6390220"/>
            <a:ext cx="8881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3519" y="6390220"/>
            <a:ext cx="71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fld id="{3E30B064-6B29-4A03-AE3C-9B0BBFDCBEC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Bilde 12" descr="MuC_topp_stor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18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3">
            <a:lumMod val="75000"/>
          </a:schemeClr>
        </a:buClr>
        <a:buSzPct val="100000"/>
        <a:buFontTx/>
        <a:buBlip>
          <a:blip r:embed="rId16"/>
        </a:buBlip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Calibri"/>
          <a:ea typeface="+mn-ea"/>
          <a:cs typeface="Calibri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20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3">
            <a:lumMod val="60000"/>
            <a:lumOff val="40000"/>
          </a:schemeClr>
        </a:buClr>
        <a:buSzPct val="70000"/>
        <a:buFontTx/>
        <a:buBlip>
          <a:blip r:embed="rId17"/>
        </a:buBlip>
        <a:defRPr sz="1800" kern="1200">
          <a:solidFill>
            <a:schemeClr val="tx1">
              <a:lumMod val="65000"/>
              <a:lumOff val="3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molde-maslog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molde-maslog.com/semina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olde-maslog.com/thesis-topics" TargetMode="External"/><Relationship Id="rId2" Type="http://schemas.openxmlformats.org/officeDocument/2006/relationships/hyperlink" Target="https://www.himolde-maslog.com/master-thesi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olde-maslog.com/thesis-proposal-form" TargetMode="External"/><Relationship Id="rId2" Type="http://schemas.openxmlformats.org/officeDocument/2006/relationships/hyperlink" Target="https://www.himolde-maslog.com/thesis-topic-selec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Master Program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Second Year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Fall 2018</a:t>
            </a:r>
          </a:p>
          <a:p>
            <a:r>
              <a:rPr lang="en-US" dirty="0" smtClean="0"/>
              <a:t>Berit Irene Helgheim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7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://www.himolde-maslog.com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Here you find announcement, important dates , all information about master thesis/proposal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 thesis home page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You find updated seminar schedule here: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www.himolde-maslog.com/seminar</a:t>
            </a:r>
            <a:endParaRPr lang="en-US" dirty="0" smtClean="0"/>
          </a:p>
          <a:p>
            <a:r>
              <a:rPr lang="en-US" dirty="0" smtClean="0"/>
              <a:t>Standard is to sign up for 10 seminars</a:t>
            </a:r>
          </a:p>
          <a:p>
            <a:r>
              <a:rPr lang="en-US" dirty="0" smtClean="0"/>
              <a:t>Last day to sign up: Thursday the week before </a:t>
            </a:r>
          </a:p>
          <a:p>
            <a:r>
              <a:rPr lang="en-US" dirty="0" smtClean="0"/>
              <a:t>All exams is in </a:t>
            </a:r>
            <a:r>
              <a:rPr lang="en-US" dirty="0" err="1" smtClean="0"/>
              <a:t>Inspera</a:t>
            </a:r>
            <a:endParaRPr lang="en-US" dirty="0" smtClean="0"/>
          </a:p>
          <a:p>
            <a:r>
              <a:rPr lang="en-US" dirty="0" smtClean="0"/>
              <a:t>Regarding LOG904-133: Two groups. Second group will have lectures from 14:00-17:00: Tuesday, Wednesday , Thursday. Today : 15:00-18:00. Friday : 9:00-12:00 (all)</a:t>
            </a:r>
            <a:endParaRPr lang="en-US" dirty="0"/>
          </a:p>
          <a:p>
            <a:r>
              <a:rPr lang="en-US" dirty="0" smtClean="0"/>
              <a:t>You are allowed to sign up for totally 30ECT  (at student web, your education plan)</a:t>
            </a:r>
          </a:p>
          <a:p>
            <a:pPr lvl="1"/>
            <a:r>
              <a:rPr lang="en-US" dirty="0" smtClean="0"/>
              <a:t>If you want to sign up for more than 30ECT, you need to go to : “My active courses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On your main  diploma/transcript : Subjects in your educational plan and best grades if you have more seminars than required</a:t>
            </a:r>
          </a:p>
          <a:p>
            <a:pPr lvl="1"/>
            <a:r>
              <a:rPr lang="en-US" dirty="0" smtClean="0"/>
              <a:t>Additional subjects(seminars): Additional transcript.</a:t>
            </a:r>
          </a:p>
          <a:p>
            <a:pPr lvl="1"/>
            <a:r>
              <a:rPr lang="en-US" dirty="0" smtClean="0"/>
              <a:t>If you have preferences for subjects on the main diploma: bente.lindset@hiMolde.no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Seminars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7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Every information about the proposal/master thesis you find here: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www.himolde-maslog.com/master-thesis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find subjects here: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www.himolde-maslog.com/thesis-topics</a:t>
            </a:r>
            <a:endParaRPr lang="en-US" dirty="0" smtClean="0"/>
          </a:p>
          <a:p>
            <a:r>
              <a:rPr lang="en-US" dirty="0" smtClean="0"/>
              <a:t>Before you decide to pick a topic: Discuss with professor whom is the contact person for that subject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Proposal/Master thesis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1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have decided for a subject you sign up here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https://www.himolde-maslog.com/thesis-topic-selection</a:t>
            </a:r>
            <a:endParaRPr lang="en-US" dirty="0"/>
          </a:p>
          <a:p>
            <a:r>
              <a:rPr lang="en-US" dirty="0" smtClean="0"/>
              <a:t>For proposal subject/ master subjects you need to fill out </a:t>
            </a:r>
            <a:r>
              <a:rPr lang="en-US" dirty="0"/>
              <a:t>the form here: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www.himolde-maslog.com/thesis-proposal-form</a:t>
            </a:r>
            <a:endParaRPr lang="en-US" dirty="0" smtClean="0"/>
          </a:p>
          <a:p>
            <a:r>
              <a:rPr lang="en-US" dirty="0" smtClean="0"/>
              <a:t>Suggested supervisor may not be the same as the final supervisor</a:t>
            </a:r>
          </a:p>
          <a:p>
            <a:r>
              <a:rPr lang="en-US" dirty="0"/>
              <a:t>Oral exam (Proposal): 10-14 December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Master Thesis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3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office hours:</a:t>
            </a:r>
          </a:p>
          <a:p>
            <a:r>
              <a:rPr lang="en-US" dirty="0" smtClean="0"/>
              <a:t>Tuesday and Thursdays : 12:00-14:00</a:t>
            </a:r>
          </a:p>
          <a:p>
            <a:r>
              <a:rPr lang="en-US" dirty="0" smtClean="0"/>
              <a:t>Please do not send me e-mail in between if it is absolutely necessary </a:t>
            </a:r>
          </a:p>
          <a:p>
            <a:r>
              <a:rPr lang="en-US" dirty="0" smtClean="0"/>
              <a:t>E-mails that can wait until office hours, will not be answered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Office hours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9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uc_mal_B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muc_mal_B</Template>
  <TotalTime>66</TotalTime>
  <Words>302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muc_mal_B</vt:lpstr>
      <vt:lpstr>Master Program  Second Year</vt:lpstr>
      <vt:lpstr>Master thesis home page</vt:lpstr>
      <vt:lpstr>Seminars</vt:lpstr>
      <vt:lpstr>Proposal/Master thesis</vt:lpstr>
      <vt:lpstr>Master Thesis </vt:lpstr>
      <vt:lpstr>Office hours</vt:lpstr>
    </vt:vector>
  </TitlesOfParts>
  <Company>Høgskolen i Molde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Program  Second Year</dc:title>
  <dc:creator>Helgheim Berit Irene</dc:creator>
  <cp:lastModifiedBy>Helgheim Berit Irene</cp:lastModifiedBy>
  <cp:revision>8</cp:revision>
  <dcterms:created xsi:type="dcterms:W3CDTF">2018-08-20T10:44:59Z</dcterms:created>
  <dcterms:modified xsi:type="dcterms:W3CDTF">2018-08-20T12:00:35Z</dcterms:modified>
</cp:coreProperties>
</file>